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4660"/>
  </p:normalViewPr>
  <p:slideViewPr>
    <p:cSldViewPr snapToGrid="0">
      <p:cViewPr varScale="1">
        <p:scale>
          <a:sx n="76" d="100"/>
          <a:sy n="76" d="100"/>
        </p:scale>
        <p:origin x="204" y="2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7CB3B-250E-4502-8B14-04BC59E04F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1C39E3-9530-4EB3-8690-EECADF3CC2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EECFD2-30C6-41A4-940F-90162ACAD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B02BC-DF79-45D8-B679-C839DF6A8366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34AE02-076D-4BB0-AD9B-C8491515D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D83276-D06A-483D-B213-61706C774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1F60E-89F3-4F53-87A8-2908063AD3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099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8C4EC-4D49-4D8D-A082-48D81012B2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678DA6-2D48-483C-8BF6-9DE34A07D0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86F8D9-61B0-42E8-A650-E76A13CBE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B02BC-DF79-45D8-B679-C839DF6A8366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D1B5B4-89CE-465D-B661-160064CAD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0E4FDB-4288-4AE8-95C1-FBF58283A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1F60E-89F3-4F53-87A8-2908063AD3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460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711A87A-DDCC-43B7-9422-3F72BB1C41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00AEA0-7CFE-4841-9EA6-7A6B5DFB89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D806B5-2299-475C-BF63-6E48549D8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B02BC-DF79-45D8-B679-C839DF6A8366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92357A-9451-4442-AAE5-86867883C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9D8369-61CF-432C-8C53-5B6C48C41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1F60E-89F3-4F53-87A8-2908063AD3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253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548942-F7CE-4CAB-9760-131B13B4E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2D52A8-3C50-4DAE-93EA-DBF28DD647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53AB6F-AA0B-4C92-AD7E-AA54D2FE3E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B02BC-DF79-45D8-B679-C839DF6A8366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0F5448-C5C9-4236-8797-D9CFD3C2C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3B7F36-5EE0-42B0-8427-C343216AC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1F60E-89F3-4F53-87A8-2908063AD3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31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7EF91C-B5B2-49AE-9F51-DC03F151F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CFBCFB-3119-4ECF-A9AA-703248A8B2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EFD507-FB5F-43F5-84DD-B9A0AE2C6B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B02BC-DF79-45D8-B679-C839DF6A8366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F94AAE-2300-47A8-8F1B-C06B47663C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74D229-C2CB-4DAA-8D4B-29D59404B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1F60E-89F3-4F53-87A8-2908063AD3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555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5B5467-804B-4E7B-A960-67CFE690B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96C65B-F394-4901-B420-5F65A64B9A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9A5B17-123C-4998-B4A7-3EB1C72BA5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607819-C24B-4C84-BFD8-9B63A2CD8C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B02BC-DF79-45D8-B679-C839DF6A8366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C51368-249B-4546-8BCD-33901B018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947A01-8D99-4B02-A560-29B44BF78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1F60E-89F3-4F53-87A8-2908063AD3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504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49D0CD-7DDD-4A72-8EE7-50B9E2823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E4CE37-72AB-41DD-AF0F-E9FC0F5721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607CC1-C8A8-4940-8961-5AA6DBF036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5E9ED6-4A6E-48DE-8764-12396C706D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1BE6F96-C54C-4E9B-BF9B-BC4A68F7CF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3D8BA8E-05B5-4B16-B2D7-E7020E9D5A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B02BC-DF79-45D8-B679-C839DF6A8366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9B46CF-9B1B-4800-BCB6-152002B6F3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BA527CD-7B13-4862-A67E-53FD38730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1F60E-89F3-4F53-87A8-2908063AD3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356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167EAB-B996-4453-A247-3858C16FDA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5236CA7-4D00-4033-B690-5B71FDFF3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B02BC-DF79-45D8-B679-C839DF6A8366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DB4AA0-8E57-411D-8476-D46A22F0F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E42BB2-6CDC-4F8C-8C30-AC4FBDA2D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1F60E-89F3-4F53-87A8-2908063AD3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672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6E581D9-AC48-48EE-9E35-76C9394955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B02BC-DF79-45D8-B679-C839DF6A8366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B27DF4D-E2B4-4B41-877A-872671FD76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DA98DC-CD8A-43FF-B2BF-0FB021EDB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1F60E-89F3-4F53-87A8-2908063AD3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723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5889F7-82FB-43A9-9F7E-336DF41D1D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9A20AB-369C-4902-AE90-05124FC5F9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6053B4-2064-4E69-8CE5-813E9D2550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EC98FA-62FB-40B8-B78E-CEE89B5F52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B02BC-DF79-45D8-B679-C839DF6A8366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5573A8-3DEB-4467-B420-506CFCF36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CB3581-BAC9-44F9-8622-A50A35BA0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1F60E-89F3-4F53-87A8-2908063AD3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694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24A434-C393-4E1F-BAB2-490F925EB4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EFE194D-B28D-4879-AB2C-B6FC9B6F90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AAA2CF-0404-4CA9-BF43-F309A557F6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176461-0A12-45F3-92F1-594F06F20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B02BC-DF79-45D8-B679-C839DF6A8366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3BCEEC-E0E2-483A-A9F6-922E40DBE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1B6EE3-1C4A-4932-A321-702564AD8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1F60E-89F3-4F53-87A8-2908063AD3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651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4B82E76-7C2F-4919-8576-2F42CCB988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C8CE9B-A9CF-483E-9747-6C59782840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643A30-B3C6-4A7F-BA76-9EEAAD3AFC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DB02BC-DF79-45D8-B679-C839DF6A8366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D3F931-BAA9-42F0-A408-609590F254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712E34-0FDE-47D3-8E64-55BD5CD945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01F60E-89F3-4F53-87A8-2908063AD3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417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01628A7C-5B4C-4423-80F2-5103FEC581E9}"/>
              </a:ext>
            </a:extLst>
          </p:cNvPr>
          <p:cNvGrpSpPr/>
          <p:nvPr/>
        </p:nvGrpSpPr>
        <p:grpSpPr>
          <a:xfrm>
            <a:off x="80475" y="734671"/>
            <a:ext cx="12008523" cy="6189544"/>
            <a:chOff x="408399" y="1119350"/>
            <a:chExt cx="10858282" cy="502604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E227F89-56E3-432B-8A83-C277785593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82806" y="1119350"/>
              <a:ext cx="3583875" cy="5003047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11DBC1E-E403-40DD-9463-D97C3F0528A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399" y="1179261"/>
              <a:ext cx="3583875" cy="4966138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72CF977-0ABD-401E-80E6-173B9AF190D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95783" y="1179261"/>
              <a:ext cx="3659293" cy="4824248"/>
            </a:xfrm>
            <a:prstGeom prst="rect">
              <a:avLst/>
            </a:prstGeom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C9DFDC47-2A31-489C-A398-036B23FE9840}"/>
              </a:ext>
            </a:extLst>
          </p:cNvPr>
          <p:cNvSpPr txBox="1"/>
          <p:nvPr/>
        </p:nvSpPr>
        <p:spPr>
          <a:xfrm>
            <a:off x="4598139" y="365339"/>
            <a:ext cx="33602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Magazine :  </a:t>
            </a:r>
            <a:r>
              <a:rPr lang="en-US" b="1" dirty="0"/>
              <a:t>Family June 2005</a:t>
            </a:r>
          </a:p>
        </p:txBody>
      </p:sp>
    </p:spTree>
    <p:extLst>
      <p:ext uri="{BB962C8B-B14F-4D97-AF65-F5344CB8AC3E}">
        <p14:creationId xmlns:p14="http://schemas.microsoft.com/office/powerpoint/2010/main" val="16253852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</Words>
  <Application>Microsoft Office PowerPoint</Application>
  <PresentationFormat>Widescreen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Player 1</dc:creator>
  <cp:lastModifiedBy>Player 1</cp:lastModifiedBy>
  <cp:revision>1</cp:revision>
  <dcterms:created xsi:type="dcterms:W3CDTF">2018-02-05T03:30:29Z</dcterms:created>
  <dcterms:modified xsi:type="dcterms:W3CDTF">2018-02-05T03:30:43Z</dcterms:modified>
</cp:coreProperties>
</file>